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7" r:id="rId3"/>
    <p:sldId id="272" r:id="rId4"/>
    <p:sldId id="268" r:id="rId5"/>
    <p:sldId id="277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44D8"/>
    <a:srgbClr val="179F0D"/>
    <a:srgbClr val="24EB15"/>
    <a:srgbClr val="F891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217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2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04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89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044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70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25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19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23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67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70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1B5C8-7C3D-4AF7-8FE4-69B95BF5FC5B}" type="datetimeFigureOut">
              <a:rPr lang="en-GB" smtClean="0"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9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9" t="3997" r="13884" b="27509"/>
          <a:stretch/>
        </p:blipFill>
        <p:spPr>
          <a:xfrm>
            <a:off x="0" y="13947"/>
            <a:ext cx="12192000" cy="68440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8456" y="227017"/>
            <a:ext cx="5111135" cy="170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SMALL STREAMS AND MIGHTY RIVERS: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74" dirty="0" smtClean="0">
                <a:latin typeface="Arial" panose="020B0604020202020204" pitchFamily="34" charset="0"/>
                <a:cs typeface="Arial" panose="020B0604020202020204" pitchFamily="34" charset="0"/>
              </a:rPr>
              <a:t>Where do new ideas come from?</a:t>
            </a:r>
            <a:endParaRPr lang="en-GB" sz="187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Holloway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8456" y="2384140"/>
            <a:ext cx="3049885" cy="260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9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477" y="5529856"/>
            <a:ext cx="2426153" cy="8762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92"/>
          <a:stretch/>
        </p:blipFill>
        <p:spPr>
          <a:xfrm>
            <a:off x="618456" y="5529857"/>
            <a:ext cx="869030" cy="8762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0"/>
          <a:stretch/>
        </p:blipFill>
        <p:spPr>
          <a:xfrm>
            <a:off x="1704155" y="5529856"/>
            <a:ext cx="878486" cy="87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gure thumbnail gr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141" y="1763307"/>
            <a:ext cx="6248400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86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-images-1.medium.com/max/800/1*D0i04LiIyeVDB1a1iSKBQw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035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12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bodleian library stat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f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300" y="571313"/>
            <a:ext cx="43815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council of chalcedon in 45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037" y="1001948"/>
            <a:ext cx="2926777" cy="259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2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shard lond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6"/>
          <a:stretch/>
        </p:blipFill>
        <p:spPr bwMode="auto">
          <a:xfrm>
            <a:off x="7684653" y="2414490"/>
            <a:ext cx="2014681" cy="2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do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6"/>
          <a:stretch/>
        </p:blipFill>
        <p:spPr bwMode="auto">
          <a:xfrm>
            <a:off x="2484582" y="2414490"/>
            <a:ext cx="1792719" cy="2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1" y="591128"/>
            <a:ext cx="10307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What do you get if you cross a dog with a skyscraper?</a:t>
            </a:r>
            <a:endParaRPr lang="en-GB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96509" y="4454305"/>
            <a:ext cx="2012949" cy="849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Loves chomping bones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5735882" y="3245820"/>
            <a:ext cx="1339272" cy="86821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</a:t>
            </a:r>
            <a:r>
              <a:rPr lang="en-GB" dirty="0" smtClean="0">
                <a:solidFill>
                  <a:schemeClr val="tx1"/>
                </a:solidFill>
              </a:rPr>
              <a:t>eople inside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167417" y="5412509"/>
            <a:ext cx="2142837" cy="8866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</a:t>
            </a:r>
            <a:r>
              <a:rPr lang="en-GB" dirty="0" smtClean="0">
                <a:solidFill>
                  <a:schemeClr val="tx1"/>
                </a:solidFill>
              </a:rPr>
              <a:t>uilt on strong foundations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072165" y="5662022"/>
            <a:ext cx="2205136" cy="6349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Gives name to teeth/islands</a:t>
            </a:r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9967189" y="4853709"/>
            <a:ext cx="1929248" cy="76661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</a:t>
            </a:r>
            <a:r>
              <a:rPr lang="en-GB" dirty="0" smtClean="0">
                <a:solidFill>
                  <a:schemeClr val="tx1"/>
                </a:solidFill>
              </a:rPr>
              <a:t>ampers to stay upright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153562" y="1429032"/>
            <a:ext cx="2545771" cy="61883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</a:t>
            </a:r>
            <a:r>
              <a:rPr lang="en-GB" dirty="0" smtClean="0">
                <a:solidFill>
                  <a:schemeClr val="tx1"/>
                </a:solidFill>
              </a:rPr>
              <a:t>ard job cleaning windows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84518" y="2357244"/>
            <a:ext cx="1498600" cy="8104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Strong reaction to baths</a:t>
            </a:r>
          </a:p>
        </p:txBody>
      </p:sp>
      <p:sp>
        <p:nvSpPr>
          <p:cNvPr id="16" name="Oval 15"/>
          <p:cNvSpPr/>
          <p:nvPr/>
        </p:nvSpPr>
        <p:spPr>
          <a:xfrm>
            <a:off x="10123055" y="2342179"/>
            <a:ext cx="1995054" cy="7281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</a:t>
            </a:r>
            <a:r>
              <a:rPr lang="en-GB" dirty="0" smtClean="0">
                <a:solidFill>
                  <a:schemeClr val="tx1"/>
                </a:solidFill>
              </a:rPr>
              <a:t>aves ground space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022764" y="2126740"/>
            <a:ext cx="461818" cy="456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539256" y="2135977"/>
            <a:ext cx="40700" cy="313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1824182" y="3151977"/>
            <a:ext cx="660400" cy="39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921165" y="4110181"/>
            <a:ext cx="563417" cy="397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100" idx="2"/>
            <a:endCxn id="12" idx="0"/>
          </p:cNvCxnSpPr>
          <p:nvPr/>
        </p:nvCxnSpPr>
        <p:spPr>
          <a:xfrm flipH="1">
            <a:off x="3174733" y="4602100"/>
            <a:ext cx="206209" cy="1059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38588" y="4359251"/>
            <a:ext cx="413998" cy="27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15" idx="3"/>
          </p:cNvCxnSpPr>
          <p:nvPr/>
        </p:nvCxnSpPr>
        <p:spPr>
          <a:xfrm flipV="1">
            <a:off x="4350501" y="3048971"/>
            <a:ext cx="553482" cy="423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4"/>
            <a:endCxn id="4098" idx="0"/>
          </p:cNvCxnSpPr>
          <p:nvPr/>
        </p:nvCxnSpPr>
        <p:spPr>
          <a:xfrm>
            <a:off x="8426448" y="2047868"/>
            <a:ext cx="265546" cy="366622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0" idx="6"/>
            <a:endCxn id="4098" idx="1"/>
          </p:cNvCxnSpPr>
          <p:nvPr/>
        </p:nvCxnSpPr>
        <p:spPr>
          <a:xfrm flipV="1">
            <a:off x="7075154" y="3508295"/>
            <a:ext cx="609499" cy="17163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4098" idx="2"/>
          </p:cNvCxnSpPr>
          <p:nvPr/>
        </p:nvCxnSpPr>
        <p:spPr>
          <a:xfrm flipV="1">
            <a:off x="8559221" y="4602100"/>
            <a:ext cx="132773" cy="810409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6" idx="2"/>
          </p:cNvCxnSpPr>
          <p:nvPr/>
        </p:nvCxnSpPr>
        <p:spPr>
          <a:xfrm flipH="1">
            <a:off x="9699333" y="2706254"/>
            <a:ext cx="423722" cy="25528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3" idx="1"/>
          </p:cNvCxnSpPr>
          <p:nvPr/>
        </p:nvCxnSpPr>
        <p:spPr>
          <a:xfrm>
            <a:off x="9699333" y="4271818"/>
            <a:ext cx="550388" cy="69416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7"/>
            <a:endCxn id="10" idx="3"/>
          </p:cNvCxnSpPr>
          <p:nvPr/>
        </p:nvCxnSpPr>
        <p:spPr>
          <a:xfrm flipH="1" flipV="1">
            <a:off x="5932014" y="3986890"/>
            <a:ext cx="182654" cy="59185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2" idx="6"/>
            <a:endCxn id="11" idx="2"/>
          </p:cNvCxnSpPr>
          <p:nvPr/>
        </p:nvCxnSpPr>
        <p:spPr>
          <a:xfrm flipV="1">
            <a:off x="4277301" y="5855855"/>
            <a:ext cx="2890116" cy="1236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4" idx="2"/>
          </p:cNvCxnSpPr>
          <p:nvPr/>
        </p:nvCxnSpPr>
        <p:spPr>
          <a:xfrm flipV="1">
            <a:off x="5883564" y="1738450"/>
            <a:ext cx="1269998" cy="72222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555049" y="1872661"/>
            <a:ext cx="1662545" cy="489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vertebrate</a:t>
            </a:r>
            <a:endParaRPr lang="en-GB" dirty="0"/>
          </a:p>
        </p:txBody>
      </p:sp>
      <p:sp>
        <p:nvSpPr>
          <p:cNvPr id="60" name="Oval 59"/>
          <p:cNvSpPr/>
          <p:nvPr/>
        </p:nvSpPr>
        <p:spPr>
          <a:xfrm>
            <a:off x="319519" y="2807853"/>
            <a:ext cx="1497156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mammal</a:t>
            </a:r>
            <a:endParaRPr lang="en-GB" dirty="0"/>
          </a:p>
        </p:txBody>
      </p:sp>
      <p:sp>
        <p:nvSpPr>
          <p:cNvPr id="61" name="Oval 60"/>
          <p:cNvSpPr/>
          <p:nvPr/>
        </p:nvSpPr>
        <p:spPr>
          <a:xfrm>
            <a:off x="600364" y="4160626"/>
            <a:ext cx="1320800" cy="7666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barks</a:t>
            </a:r>
            <a:endParaRPr lang="en-GB" dirty="0"/>
          </a:p>
        </p:txBody>
      </p:sp>
      <p:sp>
        <p:nvSpPr>
          <p:cNvPr id="62" name="Oval 61"/>
          <p:cNvSpPr/>
          <p:nvPr/>
        </p:nvSpPr>
        <p:spPr>
          <a:xfrm>
            <a:off x="2789381" y="1435948"/>
            <a:ext cx="1394691" cy="692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</a:t>
            </a:r>
            <a:r>
              <a:rPr lang="en-GB" dirty="0" smtClean="0"/>
              <a:t>as fur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85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53" y="804488"/>
            <a:ext cx="2482596" cy="33832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5933">
            <a:off x="7333637" y="1398408"/>
            <a:ext cx="2482596" cy="3383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9824">
            <a:off x="1991775" y="1349432"/>
            <a:ext cx="2482596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0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8642</TotalTime>
  <Words>61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Holloway</dc:creator>
  <cp:lastModifiedBy>Dan Holloway</cp:lastModifiedBy>
  <cp:revision>43</cp:revision>
  <dcterms:created xsi:type="dcterms:W3CDTF">2018-10-06T12:43:49Z</dcterms:created>
  <dcterms:modified xsi:type="dcterms:W3CDTF">2018-11-16T14:10:20Z</dcterms:modified>
</cp:coreProperties>
</file>