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0" r:id="rId2"/>
    <p:sldId id="262" r:id="rId3"/>
    <p:sldId id="256" r:id="rId4"/>
    <p:sldId id="265" r:id="rId5"/>
    <p:sldId id="261" r:id="rId6"/>
    <p:sldId id="257" r:id="rId7"/>
    <p:sldId id="258" r:id="rId8"/>
    <p:sldId id="266" r:id="rId9"/>
    <p:sldId id="267" r:id="rId10"/>
    <p:sldId id="268" r:id="rId11"/>
    <p:sldId id="269" r:id="rId12"/>
    <p:sldId id="263" r:id="rId13"/>
    <p:sldId id="270" r:id="rId14"/>
    <p:sldId id="272" r:id="rId15"/>
    <p:sldId id="271" r:id="rId16"/>
    <p:sldId id="264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35351-BC31-4C5C-BA2A-9838C7151C32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AE8D6-E948-4D94-8E45-613DC091BC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69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EED40-78C8-4229-9D6B-C0E2A70AA50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214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EED40-78C8-4229-9D6B-C0E2A70AA50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637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76A0-251F-4957-A288-2DE4EA118FB3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AF39-4415-4085-833A-3B08D3067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64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76A0-251F-4957-A288-2DE4EA118FB3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AF39-4415-4085-833A-3B08D3067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235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76A0-251F-4957-A288-2DE4EA118FB3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AF39-4415-4085-833A-3B08D3067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5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76A0-251F-4957-A288-2DE4EA118FB3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AF39-4415-4085-833A-3B08D3067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24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76A0-251F-4957-A288-2DE4EA118FB3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AF39-4415-4085-833A-3B08D3067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709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76A0-251F-4957-A288-2DE4EA118FB3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AF39-4415-4085-833A-3B08D3067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39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76A0-251F-4957-A288-2DE4EA118FB3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AF39-4415-4085-833A-3B08D3067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987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76A0-251F-4957-A288-2DE4EA118FB3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AF39-4415-4085-833A-3B08D3067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906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76A0-251F-4957-A288-2DE4EA118FB3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AF39-4415-4085-833A-3B08D3067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319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76A0-251F-4957-A288-2DE4EA118FB3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AF39-4415-4085-833A-3B08D3067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642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176A0-251F-4957-A288-2DE4EA118FB3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AF39-4415-4085-833A-3B08D3067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859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85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176A0-251F-4957-A288-2DE4EA118FB3}" type="datetimeFigureOut">
              <a:rPr lang="en-GB" smtClean="0"/>
              <a:t>11/09/2021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8AF39-4415-4085-833A-3B08D30675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504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pVBIAcPFR5s?start=178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9" t="3997" r="13884" b="27509"/>
          <a:stretch/>
        </p:blipFill>
        <p:spPr>
          <a:xfrm>
            <a:off x="0" y="13947"/>
            <a:ext cx="12192000" cy="68440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8456" y="227017"/>
            <a:ext cx="51111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EXQUISITE LADDERS: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Bending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Neurotypical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Academy’s Straight Lines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Dan Holloway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of Oxford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0"/>
          <a:stretch/>
        </p:blipFill>
        <p:spPr>
          <a:xfrm>
            <a:off x="10933880" y="5663206"/>
            <a:ext cx="878486" cy="87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41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568" y="668232"/>
            <a:ext cx="3353771" cy="45705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5933">
            <a:off x="7552002" y="1322613"/>
            <a:ext cx="3341678" cy="45540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9824">
            <a:off x="951377" y="1299616"/>
            <a:ext cx="3507233" cy="477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07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277" y="0"/>
            <a:ext cx="73094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01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310"/>
            <a:ext cx="12192000" cy="646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75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73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38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" y="-53578"/>
            <a:ext cx="12287249" cy="691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2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 Spot vodcast logo along with the Made by Dyslexia and GCHQ log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49" y="0"/>
            <a:ext cx="102949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53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568" y="668232"/>
            <a:ext cx="3353771" cy="45705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5933">
            <a:off x="7552002" y="1322613"/>
            <a:ext cx="3341678" cy="45540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9824">
            <a:off x="951377" y="1299616"/>
            <a:ext cx="3507233" cy="477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9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lloways and Sunken Paths, the Mysterious Ancient Highways – The Dorset  Rambl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0075"/>
            <a:ext cx="12192000" cy="810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8625" y="3800475"/>
            <a:ext cx="4371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IMAGE: TERRY YARROW PHOTOGRAPHY</a:t>
            </a:r>
            <a:endParaRPr lang="en-GB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91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1750" y="990600"/>
            <a:ext cx="736282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three myths of linearity</a:t>
            </a:r>
          </a:p>
          <a:p>
            <a:endParaRPr lang="en-GB" sz="44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linear CV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linear 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linear person</a:t>
            </a:r>
            <a:endParaRPr lang="en-GB" sz="44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47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o See This Incredible Elizabethan Tapestry Map Of London | London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653234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43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assandra ancient tro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725" y="-239079"/>
            <a:ext cx="12382500" cy="8240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87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esign Thinking Techniques • Plays-In-Busin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852487"/>
            <a:ext cx="9353550" cy="519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22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reek] κλῆρος (klēros), [Latin] clerus – Resounding The Fai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499"/>
            <a:ext cx="12608420" cy="836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20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72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9649"/>
            <a:ext cx="12211913" cy="503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23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VBIAcPFR5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5250" y="53578"/>
            <a:ext cx="11953875" cy="672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6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Aaron Swartz&amp;#39;s Brilliant Life and Tragic Death - Rolling St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1" y="0"/>
            <a:ext cx="10286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7175" y="1397675"/>
            <a:ext cx="6896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“An institution is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truly open until </a:t>
            </a:r>
            <a:endParaRPr lang="en-US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somebody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could never even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imagine</a:t>
            </a:r>
          </a:p>
          <a:p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exists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walks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the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  <a:p>
            <a:endParaRPr lang="en-US" dirty="0" smtClean="0"/>
          </a:p>
          <a:p>
            <a:r>
              <a:rPr lang="en-US" dirty="0" smtClean="0"/>
              <a:t>Danny O’Brien, Electronic Frontier Foundation,</a:t>
            </a:r>
          </a:p>
          <a:p>
            <a:r>
              <a:rPr lang="en-US" dirty="0" smtClean="0"/>
              <a:t>on 14 Aaron Swartz working at Stanford</a:t>
            </a:r>
          </a:p>
          <a:p>
            <a:r>
              <a:rPr lang="en-US" dirty="0" smtClean="0"/>
              <a:t>with Tim Berners-Lee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627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381000"/>
            <a:ext cx="6115050" cy="61150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35801" y="285749"/>
            <a:ext cx="559117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 the QR code or go to</a:t>
            </a:r>
          </a:p>
          <a:p>
            <a:endParaRPr lang="en-GB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https://rogueinterrobang.com/2021/10/05/exquisite-ladders/</a:t>
            </a:r>
            <a:endParaRPr lang="en-GB" sz="16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</a:p>
          <a:p>
            <a:endParaRPr lang="en-GB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 resources from this talk</a:t>
            </a:r>
          </a:p>
          <a:p>
            <a:endParaRPr lang="en-GB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transcript and reading list</a:t>
            </a:r>
            <a:endParaRPr lang="en-GB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colour printable PDF of Mycelium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the link to my book on creativity, </a:t>
            </a:r>
          </a:p>
          <a:p>
            <a:r>
              <a:rPr lang="en-GB" sz="20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Dreams Make Different Shapes</a:t>
            </a:r>
          </a:p>
          <a:p>
            <a:endParaRPr lang="en-GB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en-GB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194" name="Picture 2" descr="Our Dreams Make Different Shapes: How Your Creativity Could Make the World a Better Place and Why the World Will Try to Stop You by [Dan Holloway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151" y="4610100"/>
            <a:ext cx="1256043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73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115</Words>
  <Application>Microsoft Office PowerPoint</Application>
  <PresentationFormat>Widescreen</PresentationFormat>
  <Paragraphs>35</Paragraphs>
  <Slides>19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Dholloway</dc:creator>
  <cp:lastModifiedBy>Dholloway</cp:lastModifiedBy>
  <cp:revision>18</cp:revision>
  <dcterms:created xsi:type="dcterms:W3CDTF">2021-09-10T19:27:35Z</dcterms:created>
  <dcterms:modified xsi:type="dcterms:W3CDTF">2021-09-11T11:56:39Z</dcterms:modified>
</cp:coreProperties>
</file>